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07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59" r:id="rId56"/>
    <p:sldId id="29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82774" autoAdjust="0"/>
  </p:normalViewPr>
  <p:slideViewPr>
    <p:cSldViewPr>
      <p:cViewPr varScale="1">
        <p:scale>
          <a:sx n="93" d="100"/>
          <a:sy n="93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 2019: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/>
              <a:t>June 24, 2019</a:t>
            </a:r>
            <a:endParaRPr lang="en-US" dirty="0"/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Take-home</a:t>
            </a:r>
            <a:r>
              <a:rPr lang="en-US" dirty="0"/>
              <a:t>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DSDP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life after graduation that you find particularly </a:t>
            </a:r>
            <a:r>
              <a:rPr lang="en-US" b="1" dirty="0"/>
              <a:t>challenging / anxiety-provoking</a:t>
            </a:r>
            <a:r>
              <a:rPr lang="en-US" dirty="0"/>
              <a:t>?</a:t>
            </a:r>
          </a:p>
          <a:p>
            <a:pPr marL="274320" lvl="1" indent="0" algn="ctr">
              <a:buNone/>
            </a:pPr>
            <a:r>
              <a:rPr lang="en-US" dirty="0"/>
              <a:t>-or-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19439</TotalTime>
  <Words>1562</Words>
  <Application>Microsoft Macintosh PowerPoint</Application>
  <PresentationFormat>On-screen Show (4:3)</PresentationFormat>
  <Paragraphs>294</Paragraphs>
  <Slides>56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MassMutual DSDP 2019: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Take-home: deconstructing graphics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351</cp:revision>
  <cp:lastPrinted>2018-06-14T13:50:37Z</cp:lastPrinted>
  <dcterms:created xsi:type="dcterms:W3CDTF">2010-09-06T14:11:22Z</dcterms:created>
  <dcterms:modified xsi:type="dcterms:W3CDTF">2019-06-25T13:47:33Z</dcterms:modified>
</cp:coreProperties>
</file>